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256" r:id="rId2"/>
    <p:sldId id="261" r:id="rId3"/>
    <p:sldId id="281" r:id="rId4"/>
    <p:sldId id="283" r:id="rId5"/>
    <p:sldId id="260" r:id="rId6"/>
  </p:sldIdLst>
  <p:sldSz cx="12192000" cy="6858000"/>
  <p:notesSz cx="6858000" cy="9144000"/>
  <p:embeddedFontLst>
    <p:embeddedFont>
      <p:font typeface="맑은 고딕" panose="020B0503020000020004" pitchFamily="50" charset="-127"/>
      <p:regular r:id="rId8"/>
      <p:bold r:id="rId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B0902"/>
    <a:srgbClr val="781D2C"/>
    <a:srgbClr val="008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14" autoAdjust="0"/>
    <p:restoredTop sz="75102" autoAdjust="0"/>
  </p:normalViewPr>
  <p:slideViewPr>
    <p:cSldViewPr snapToGrid="0">
      <p:cViewPr varScale="1">
        <p:scale>
          <a:sx n="58" d="100"/>
          <a:sy n="58" d="100"/>
        </p:scale>
        <p:origin x="1392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19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jpeg>
</file>

<file path=ppt/media/image2.png>
</file>

<file path=ppt/media/image3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E53F7A-43E5-41AB-B140-F7018F116FD5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264D5F-7C5C-4B1D-8166-5A3828B7E7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1880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1074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직각 삼각형 10"/>
          <p:cNvSpPr/>
          <p:nvPr userDrawn="1"/>
        </p:nvSpPr>
        <p:spPr>
          <a:xfrm rot="16200000">
            <a:off x="10855570" y="5521570"/>
            <a:ext cx="1336430" cy="1336430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7873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094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864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9322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7176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6406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9149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639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5272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2030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7877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7093BA-CE66-4A2E-9E8B-2DE5440D11AC}" type="datetimeFigureOut">
              <a:rPr lang="ko-KR" altLang="en-US" smtClean="0"/>
              <a:t>2016-10-24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3393" y="230188"/>
            <a:ext cx="3959352" cy="1078992"/>
          </a:xfrm>
          <a:prstGeom prst="rect">
            <a:avLst/>
          </a:prstGeom>
        </p:spPr>
      </p:pic>
      <p:sp>
        <p:nvSpPr>
          <p:cNvPr id="7" name="직각 삼각형 6"/>
          <p:cNvSpPr/>
          <p:nvPr userDrawn="1"/>
        </p:nvSpPr>
        <p:spPr>
          <a:xfrm rot="5400000">
            <a:off x="0" y="0"/>
            <a:ext cx="1336430" cy="1336430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5492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2016 </a:t>
            </a:r>
            <a:r>
              <a:rPr lang="ko-KR" altLang="en-US" dirty="0"/>
              <a:t>지능형 씨름로봇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5569527" y="4605251"/>
            <a:ext cx="5586153" cy="6650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err="1">
                <a:solidFill>
                  <a:schemeClr val="tx1"/>
                </a:solidFill>
              </a:rPr>
              <a:t>지능형배틀로봇팀</a:t>
            </a:r>
            <a:r>
              <a:rPr lang="ko-KR" altLang="en-US" sz="2800" dirty="0">
                <a:solidFill>
                  <a:schemeClr val="tx1"/>
                </a:solidFill>
              </a:rPr>
              <a:t> 인턴 이민호</a:t>
            </a:r>
          </a:p>
        </p:txBody>
      </p:sp>
    </p:spTree>
    <p:extLst>
      <p:ext uri="{BB962C8B-B14F-4D97-AF65-F5344CB8AC3E}">
        <p14:creationId xmlns:p14="http://schemas.microsoft.com/office/powerpoint/2010/main" val="39250429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000" dirty="0"/>
              <a:t>경기 소개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ko-KR" altLang="en-US" dirty="0"/>
              <a:t>상대편 로봇을 경기장 밖으로 완전히 밀어내면 승리한다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예선전</a:t>
            </a:r>
            <a:r>
              <a:rPr lang="en-US" altLang="ko-KR" dirty="0"/>
              <a:t>(</a:t>
            </a:r>
            <a:r>
              <a:rPr lang="ko-KR" altLang="en-US" dirty="0"/>
              <a:t>리그</a:t>
            </a:r>
            <a:r>
              <a:rPr lang="en-US" altLang="ko-KR" dirty="0"/>
              <a:t>), </a:t>
            </a:r>
            <a:r>
              <a:rPr lang="ko-KR" altLang="en-US" dirty="0"/>
              <a:t>본선</a:t>
            </a:r>
            <a:r>
              <a:rPr lang="en-US" altLang="ko-KR" dirty="0"/>
              <a:t>(</a:t>
            </a:r>
            <a:r>
              <a:rPr lang="ko-KR" altLang="en-US" dirty="0"/>
              <a:t>토너먼트</a:t>
            </a:r>
            <a:r>
              <a:rPr lang="en-US" altLang="ko-KR" dirty="0"/>
              <a:t>) </a:t>
            </a:r>
            <a:r>
              <a:rPr lang="ko-KR" altLang="en-US" dirty="0"/>
              <a:t>로 구성된다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조종이 아닌 스스로 판단하여 움직이는 자율주행 로봇으로 제한한다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대회 당일 </a:t>
            </a:r>
            <a:r>
              <a:rPr lang="en-US" altLang="ko-KR" dirty="0"/>
              <a:t>– 10</a:t>
            </a:r>
            <a:r>
              <a:rPr lang="ko-KR" altLang="en-US" dirty="0"/>
              <a:t>월 </a:t>
            </a:r>
            <a:r>
              <a:rPr lang="en-US" altLang="ko-KR" dirty="0"/>
              <a:t>14</a:t>
            </a:r>
            <a:r>
              <a:rPr lang="ko-KR" altLang="en-US" dirty="0"/>
              <a:t>일 </a:t>
            </a:r>
            <a:r>
              <a:rPr lang="en-US" altLang="ko-KR" dirty="0"/>
              <a:t>(</a:t>
            </a:r>
            <a:r>
              <a:rPr lang="ko-KR" altLang="en-US" dirty="0"/>
              <a:t>금요일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총 </a:t>
            </a:r>
            <a:r>
              <a:rPr lang="en-US" altLang="ko-KR" dirty="0"/>
              <a:t>5</a:t>
            </a:r>
            <a:r>
              <a:rPr lang="ko-KR" altLang="en-US" dirty="0"/>
              <a:t>팀 출전 </a:t>
            </a:r>
            <a:r>
              <a:rPr lang="en-US" altLang="ko-KR" dirty="0"/>
              <a:t>(</a:t>
            </a:r>
            <a:r>
              <a:rPr lang="ko-KR" altLang="en-US" dirty="0"/>
              <a:t>단원 </a:t>
            </a:r>
            <a:r>
              <a:rPr lang="en-US" altLang="ko-KR" dirty="0"/>
              <a:t>2</a:t>
            </a:r>
            <a:r>
              <a:rPr lang="ko-KR" altLang="en-US" dirty="0"/>
              <a:t>명</a:t>
            </a:r>
            <a:r>
              <a:rPr lang="en-US" altLang="ko-KR" dirty="0"/>
              <a:t>, </a:t>
            </a:r>
            <a:r>
              <a:rPr lang="ko-KR" altLang="en-US" dirty="0"/>
              <a:t>신입 인턴 </a:t>
            </a:r>
            <a:r>
              <a:rPr lang="en-US" altLang="ko-KR" dirty="0"/>
              <a:t>3</a:t>
            </a:r>
            <a:r>
              <a:rPr lang="ko-KR" altLang="en-US" dirty="0"/>
              <a:t>명</a:t>
            </a:r>
            <a:r>
              <a:rPr lang="en-US" altLang="ko-K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06868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RO:BIT_05 </a:t>
            </a:r>
            <a:r>
              <a:rPr lang="ko-KR" altLang="en-US" dirty="0"/>
              <a:t>패배원인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상대방 로봇을 인식 못하는 경우가 있음 </a:t>
            </a:r>
            <a:r>
              <a:rPr lang="en-US" altLang="ko-KR" dirty="0"/>
              <a:t>– PSD </a:t>
            </a:r>
            <a:r>
              <a:rPr lang="ko-KR" altLang="en-US" dirty="0"/>
              <a:t>값 조절 실패</a:t>
            </a:r>
            <a:endParaRPr lang="en-US" altLang="ko-KR" dirty="0"/>
          </a:p>
          <a:p>
            <a:r>
              <a:rPr lang="ko-KR" altLang="en-US" dirty="0"/>
              <a:t>바퀴가 </a:t>
            </a:r>
            <a:r>
              <a:rPr lang="en-US" altLang="ko-KR" dirty="0"/>
              <a:t>2</a:t>
            </a:r>
            <a:r>
              <a:rPr lang="ko-KR" altLang="en-US" dirty="0"/>
              <a:t>개인 하드웨어 특성상</a:t>
            </a:r>
            <a:r>
              <a:rPr lang="en-US" altLang="ko-KR" dirty="0"/>
              <a:t> </a:t>
            </a:r>
            <a:r>
              <a:rPr lang="ko-KR" altLang="en-US" dirty="0"/>
              <a:t>구멍에서 나갈 때</a:t>
            </a:r>
            <a:r>
              <a:rPr lang="en-US" altLang="ko-KR" dirty="0"/>
              <a:t> IR </a:t>
            </a:r>
            <a:r>
              <a:rPr lang="ko-KR" altLang="en-US" dirty="0"/>
              <a:t>감지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KakaoTalk_Video_20161024_1629_41_68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03863" y="2931343"/>
            <a:ext cx="5784273" cy="3245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7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RO:BIT_05 </a:t>
            </a:r>
            <a:r>
              <a:rPr lang="ko-KR" altLang="en-US" dirty="0"/>
              <a:t>패배원인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규정 숙지 미숙</a:t>
            </a:r>
            <a:r>
              <a:rPr lang="en-US" altLang="ko-KR" dirty="0"/>
              <a:t>: </a:t>
            </a:r>
            <a:r>
              <a:rPr lang="ko-KR" altLang="en-US" dirty="0"/>
              <a:t>출발 방향은 참가자 마음대로 놓을 수 있었음</a:t>
            </a:r>
            <a:r>
              <a:rPr lang="en-US" altLang="ko-KR" dirty="0"/>
              <a:t> – </a:t>
            </a:r>
          </a:p>
          <a:p>
            <a:pPr marL="0" indent="0">
              <a:buNone/>
            </a:pPr>
            <a:r>
              <a:rPr lang="en-US" altLang="ko-KR" dirty="0"/>
              <a:t>                       </a:t>
            </a:r>
            <a:r>
              <a:rPr lang="ko-KR" altLang="en-US" dirty="0"/>
              <a:t>상대 전략 예측에 어려움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경기 당일 예상치 못한 긴장감 </a:t>
            </a:r>
            <a:r>
              <a:rPr lang="en-US" altLang="ko-KR" dirty="0"/>
              <a:t>&amp; </a:t>
            </a:r>
            <a:r>
              <a:rPr lang="ko-KR" altLang="en-US" dirty="0"/>
              <a:t>경기 수준을 보고 </a:t>
            </a:r>
            <a:r>
              <a:rPr lang="ko-KR" altLang="en-US" dirty="0" err="1"/>
              <a:t>안심해버림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grpSp>
        <p:nvGrpSpPr>
          <p:cNvPr id="7" name="그룹 6"/>
          <p:cNvGrpSpPr/>
          <p:nvPr/>
        </p:nvGrpSpPr>
        <p:grpSpPr>
          <a:xfrm>
            <a:off x="1688362" y="2864529"/>
            <a:ext cx="8815275" cy="1823850"/>
            <a:chOff x="1688362" y="2864529"/>
            <a:chExt cx="8815275" cy="1823850"/>
          </a:xfrm>
        </p:grpSpPr>
        <p:pic>
          <p:nvPicPr>
            <p:cNvPr id="4" name="그림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88362" y="2864529"/>
              <a:ext cx="8815275" cy="1823850"/>
            </a:xfrm>
            <a:prstGeom prst="rect">
              <a:avLst/>
            </a:prstGeom>
          </p:spPr>
        </p:pic>
        <p:cxnSp>
          <p:nvCxnSpPr>
            <p:cNvPr id="6" name="직선 연결선 5"/>
            <p:cNvCxnSpPr/>
            <p:nvPr/>
          </p:nvCxnSpPr>
          <p:spPr>
            <a:xfrm flipV="1">
              <a:off x="2394065" y="3968043"/>
              <a:ext cx="6500552" cy="3325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04442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Thank you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41505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11274</TotalTime>
  <Words>123</Words>
  <Application>Microsoft Office PowerPoint</Application>
  <PresentationFormat>와이드스크린</PresentationFormat>
  <Paragraphs>32</Paragraphs>
  <Slides>5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2016 지능형 씨름로봇</vt:lpstr>
      <vt:lpstr>경기 소개</vt:lpstr>
      <vt:lpstr>RO:BIT_05 패배원인</vt:lpstr>
      <vt:lpstr>RO:BIT_05 패배원인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로봇게임세미나</dc:title>
  <dc:creator>Suhan Park</dc:creator>
  <cp:lastModifiedBy>이민호</cp:lastModifiedBy>
  <cp:revision>453</cp:revision>
  <dcterms:created xsi:type="dcterms:W3CDTF">2015-03-18T10:37:03Z</dcterms:created>
  <dcterms:modified xsi:type="dcterms:W3CDTF">2016-10-24T11:26:00Z</dcterms:modified>
  <cp:contentStatus>최종본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